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73" r:id="rId12"/>
    <p:sldId id="274" r:id="rId13"/>
    <p:sldId id="275" r:id="rId14"/>
    <p:sldId id="272" r:id="rId15"/>
    <p:sldId id="268" r:id="rId16"/>
    <p:sldId id="276" r:id="rId17"/>
    <p:sldId id="277" r:id="rId18"/>
    <p:sldId id="278" r:id="rId19"/>
    <p:sldId id="279" r:id="rId20"/>
    <p:sldId id="280" r:id="rId21"/>
    <p:sldId id="269" r:id="rId22"/>
    <p:sldId id="281" r:id="rId23"/>
    <p:sldId id="284" r:id="rId24"/>
    <p:sldId id="283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19"/>
  </p:normalViewPr>
  <p:slideViewPr>
    <p:cSldViewPr>
      <p:cViewPr varScale="1">
        <p:scale>
          <a:sx n="87" d="100"/>
          <a:sy n="87" d="100"/>
        </p:scale>
        <p:origin x="21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AEB99-757B-40A6-AAF3-E8742BC9D95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1AAB-A905-41F3-A863-CCC1C1CD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4261/start/185469/" TargetMode="External"/><Relationship Id="rId2" Type="http://schemas.openxmlformats.org/officeDocument/2006/relationships/hyperlink" Target="https://resh.edu.ru/subject/lesson/4247/main/141621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4247/main/141621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№1.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06.04.2020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12968" cy="4680520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algn="just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о весне. А. Чехов «Весной», А.С. Пушкин «Гонимы вешними лучами…», Г.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Скребицкий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«Весна художник».</a:t>
            </a:r>
          </a:p>
          <a:p>
            <a:pPr algn="just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о природе.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Н.Сладков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«Снег и ветер».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67263-8D1F-624C-93D9-6E53ED030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№2.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07.04.2020 г.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6A9341-F669-F347-B2AE-CD3E19C46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58665"/>
            <a:ext cx="8784976" cy="486667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Разножанровые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 о весне. С. Маршак «Весенняя песенка», Э.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«Чем пахнет весна». Стихотворения о природе. Е. Баратынский «Весна, весна! Как воздух чист…!». Доп. чтение: В. Маяковский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Тучкины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штучки».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20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D136B1-5843-5A4C-9178-816A0C0CA791}"/>
              </a:ext>
            </a:extLst>
          </p:cNvPr>
          <p:cNvSpPr txBox="1"/>
          <p:nvPr/>
        </p:nvSpPr>
        <p:spPr>
          <a:xfrm>
            <a:off x="0" y="289240"/>
            <a:ext cx="65420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Маршак «Весенняя песенка»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Я. Маршак написал много стихов для детей: о буквах, о цифрах, о животных, о временах года, о месяцах и многие другие.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 в этом стихотворении создал образ ранней весны. Стихотворение передает радостное настроение.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9108E7-09BF-934F-85D2-987DC6FD8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21" y="3886"/>
            <a:ext cx="2595920" cy="34971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48E25A-71E5-D240-87F1-5199B1FB4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643773"/>
            <a:ext cx="3995936" cy="22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B93B9A-2101-6047-8ED6-BAB111573341}"/>
              </a:ext>
            </a:extLst>
          </p:cNvPr>
          <p:cNvSpPr/>
          <p:nvPr/>
        </p:nvSpPr>
        <p:spPr>
          <a:xfrm>
            <a:off x="0" y="476672"/>
            <a:ext cx="644420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«Чем пахнет весна»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Эдуард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хороший рассказчик, у него чувствуется любовь к природе. Он хорошо понимает детей, которые часто являются героями его рассказов. Наблюдая будничную жизнь с ее заботами и тяготами,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отбирает события, которые чем-либо выделяются в этой жизни. В этом произведении запах весны – это не какой-то один определенный запах, а сочетание разных, характерных для этого времени года.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4E45D-AA27-CD4E-A6A0-98DF30DA2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30" y="0"/>
            <a:ext cx="2568770" cy="34250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A57B88-0952-9342-AB1A-B721F897C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30" y="3425026"/>
            <a:ext cx="2568770" cy="295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6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BD6C9E-6FEC-0E42-9710-0720CD758DFA}"/>
              </a:ext>
            </a:extLst>
          </p:cNvPr>
          <p:cNvSpPr txBox="1"/>
          <p:nvPr/>
        </p:nvSpPr>
        <p:spPr>
          <a:xfrm>
            <a:off x="251520" y="620688"/>
            <a:ext cx="61206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Баратынский «Весна, весна! Как воздух чист…!»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Баратынский, чьим любимым временем года была весна, находил в природе вдохновение и утешение.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очень символично, так как весна в нем рассматривается как время пробуждения не только природы, но и человеческого сердца. Лирический герой приветствует весну и радуется всему, что происходит в окружающем мире.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436768-E372-C94C-91DD-148840490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0"/>
            <a:ext cx="2578100" cy="330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71D378-007A-6E49-A5C5-D7292AC1D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3302000"/>
            <a:ext cx="2583302" cy="25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3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B357BB-EF4C-9C45-8534-14427ED01CDE}"/>
              </a:ext>
            </a:extLst>
          </p:cNvPr>
          <p:cNvSpPr/>
          <p:nvPr/>
        </p:nvSpPr>
        <p:spPr>
          <a:xfrm>
            <a:off x="179512" y="188641"/>
            <a:ext cx="597666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Маяковский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Тучкины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штучки».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просто смотрит на небо и в своих мечтах наделяет тучки человеческими чертами. Маяковский дает волю своему воображению: три тучки он представляет в образе людей, четвертую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Пятая тучка распалась на множество слоников. Волшебная картина распалась в связи с тем, что тучки растаяли. За их остатками тут же погналось солнце, представленное в образе «желтого жирафа».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204702-89B7-5A48-9320-F0E0CE2AD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857500" cy="2857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0FC58D-6F71-8047-8FA8-C5F450F4A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47" y="3060470"/>
            <a:ext cx="3002553" cy="31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8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75012-66F7-0A43-9B80-1948E1002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№3.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08.04.2020 г.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A28486-AC13-FD4E-B151-8D6ED82CF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58665"/>
            <a:ext cx="8784976" cy="47226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разных жанров о весне. Ф. Тютчев «Зима недаром злится…». Произведения о животных. А. Куприн «Скворцы», Н. Сладков «Скворец-молодец».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чтение. М. Пришвин «Лесная капель».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86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81CF6A-CD40-4541-BB0B-1DF030597D92}"/>
              </a:ext>
            </a:extLst>
          </p:cNvPr>
          <p:cNvSpPr/>
          <p:nvPr/>
        </p:nvSpPr>
        <p:spPr>
          <a:xfrm>
            <a:off x="251520" y="76470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ресурс: Российская электронная школа урок (Литературное чтение 2 класс урок №52)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https://resh.edu.ru/subject/lesson/4261/start/185469/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91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F266A-31F4-3645-BBDD-8A17437E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Autofit/>
          </a:bodyPr>
          <a:lstStyle/>
          <a:p>
            <a:pPr algn="just"/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Тютчев «Зима недаром злится…»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не несет какой-либо художественной нагрузки, но крайне хорошо и ярко показывают границу природы, ее состояния, когда одна пора года сменяется другой. Автор говорит о том, что зима должна уходить, ведь ее время уже истекло и в окно стучится весна. Но зима очень злится, не хочет покидать свое место и надеется повернуть время назад. Но это исключено, так как пришедшая весна вдыхает жизнь в ледяные реки, леса и прочее. Она смеется в глаза сопернице и показывает ей, что ее время давно прошло.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Тютчев показывает весну как дитя с волшебным даром, которое способно преобразить мир. Зима же – старуха, которая вечно ворчит и ради того, чтобы остаться на своем месте готова на все.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DD2DA-F9FE-5143-B696-672D80398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0"/>
            <a:ext cx="3186529" cy="35730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BDDCE-773C-4645-B60A-A79CF1E48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" y="3573016"/>
            <a:ext cx="3186528" cy="3145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AEC4B-F65E-904A-BE01-02E66C047098}"/>
              </a:ext>
            </a:extLst>
          </p:cNvPr>
          <p:cNvSpPr txBox="1"/>
          <p:nvPr/>
        </p:nvSpPr>
        <p:spPr>
          <a:xfrm>
            <a:off x="5899355" y="19320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11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2058A-0D71-6845-A3C2-0E4C866A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Куприн «Скворцы»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9235A0-2E69-3348-B349-ACD4EE3D7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268760"/>
            <a:ext cx="2400300" cy="304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8A062D-0267-634E-8767-BF94230D2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" y="1124744"/>
            <a:ext cx="4648200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4C0746-AC5E-AA43-86A3-14F1A6D161BC}"/>
              </a:ext>
            </a:extLst>
          </p:cNvPr>
          <p:cNvSpPr txBox="1"/>
          <p:nvPr/>
        </p:nvSpPr>
        <p:spPr>
          <a:xfrm>
            <a:off x="251521" y="3258344"/>
            <a:ext cx="6034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Михаил Михайлович Пришвин - всем нам известный русский, советский писатель, автор произведений о природе, в которых имеется особая художественная натурфилософия. У Пришвина есть множество охотничьих рассказов, произведений для детей.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43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FD28B-0BDC-434C-BEC6-9E9E2C55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Сладков «Скворец-молодец»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AB1B8-ECA4-7240-9BD7-529CB4D438E7}"/>
              </a:ext>
            </a:extLst>
          </p:cNvPr>
          <p:cNvSpPr txBox="1"/>
          <p:nvPr/>
        </p:nvSpPr>
        <p:spPr>
          <a:xfrm>
            <a:off x="455446" y="1418933"/>
            <a:ext cx="46206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хотел, чтобы дети читая его произведения научились своими глазами видеть прекрасное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природе.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лес пойдешь – кого-нибудь да увидишь. А увидишь –узнать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захочешь.Узнаешь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непременно полюбишь. А полюбишь – в обиду не дашь.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99F86F-92AB-9740-94FF-6991A05CA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33682"/>
            <a:ext cx="2286000" cy="355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3FAE01-38DE-9E44-9916-251362315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95871"/>
            <a:ext cx="3816423" cy="19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2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4EEA0-2EA3-FE41-9F8B-DEA05B52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hlinkClick r:id="rId2"/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ресурс: Российская электронная школа урок (Литературное чтение 2 класс урок №16)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https://resh.edu.ru/subject/lesson/4247/main/141621/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7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E7361-E2BE-C747-9653-A2FF054C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Пришвин «Лесная капель»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1B63E-9F96-2945-B242-351A0F7307E9}"/>
              </a:ext>
            </a:extLst>
          </p:cNvPr>
          <p:cNvSpPr txBox="1"/>
          <p:nvPr/>
        </p:nvSpPr>
        <p:spPr>
          <a:xfrm>
            <a:off x="107504" y="1200687"/>
            <a:ext cx="403175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Михайлович Пришвин - всем нам известный русский, советский писатель, автор произведений о природе, в которых имеется особая художественная натурфилософия. "Лесная капель" прежде всего о понимании человеческой природы, а потом уже о натуральном окружающем мире. Столько философии заложено в его простых и понятных строчках ,что делает его произведения необыкновенно ценными…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E8FFA3-1C14-7E45-BB70-904339CA1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62" y="1184146"/>
            <a:ext cx="2894826" cy="33232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62F7BD-7546-254E-8ABA-67AF03C7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62" y="3356992"/>
            <a:ext cx="2953018" cy="3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2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9FD0A-E83C-B446-A81A-5E3BC6C96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№4.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09.04.2020 г.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F42B34-7023-CA4B-BE2E-87BB35FD3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730673"/>
            <a:ext cx="8712968" cy="465065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о природе. Н. Сладков «Апрельские шутки».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Разножанровые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 о природе. А.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«Апрель», Доп. чтение Н. Сладков «Весенний разговор», «Ивовый пир».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968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4DEE0-F6B3-9C43-986D-E662B80E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Сладков «Апрельские шутки», «Весенний разговор»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26E1FD-AABE-A649-80C4-37DE416A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7638"/>
            <a:ext cx="6502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33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9942EA-B761-324A-9E6A-D801ED03AAA6}"/>
              </a:ext>
            </a:extLst>
          </p:cNvPr>
          <p:cNvSpPr/>
          <p:nvPr/>
        </p:nvSpPr>
        <p:spPr>
          <a:xfrm>
            <a:off x="395536" y="260648"/>
            <a:ext cx="6462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Николай Сладков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родился 5 января 1920 г. в Москве. Во время войны добровольцем ушёл на фронт, стал военным топографом. В молодости увлекался охотой, однако впоследствии отказался от этого занятия, считая спортивную охоту варварством. Вместо неё стал заниматься фотоохотой, выдвинул призыв «Не бери в лес ружье, возьми в лес фоторужье». Всего написал более 60 книг о природе. </a:t>
            </a:r>
            <a:endParaRPr lang="ru-RU" sz="28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9DE1DE-42A5-5447-AAB2-191243D22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64904"/>
            <a:ext cx="2286000" cy="36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59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AB0C51-2E31-1349-9F38-530C0D177638}"/>
              </a:ext>
            </a:extLst>
          </p:cNvPr>
          <p:cNvSpPr txBox="1"/>
          <p:nvPr/>
        </p:nvSpPr>
        <p:spPr>
          <a:xfrm>
            <a:off x="13853" y="18615"/>
            <a:ext cx="9022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пожалуйста на прекрасные детские рисунки с изображением весны!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66001F-5466-9043-9272-E47DDE6F2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2647977" cy="37335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459D9B-2CD2-2646-AB01-63B81EEB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52332"/>
            <a:ext cx="3417864" cy="23680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6FE789-406B-9C4A-9B29-9FAE0A154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60" y="3755437"/>
            <a:ext cx="3971280" cy="3102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37E15D-2231-5A46-98FB-08CE7FA32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68" y="3501008"/>
            <a:ext cx="2837031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66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DA292-2547-834B-BA63-A21BBAC5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«Апрель»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34D6FB-7CC6-F44D-B98E-0EE2B1D47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23" y="1916832"/>
            <a:ext cx="3408412" cy="4120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585DA7-6AAC-E740-945C-E21ADC238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463800" cy="3289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B9C4CB-81D0-DF44-88C0-1CD94B540D9B}"/>
              </a:ext>
            </a:extLst>
          </p:cNvPr>
          <p:cNvSpPr txBox="1"/>
          <p:nvPr/>
        </p:nvSpPr>
        <p:spPr>
          <a:xfrm>
            <a:off x="2741171" y="3728802"/>
            <a:ext cx="29614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«Верба, верба, верба,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 зацвела.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— верно,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весна пришла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 — верно,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зиме конец.»</a:t>
            </a:r>
          </a:p>
        </p:txBody>
      </p:sp>
    </p:spTree>
    <p:extLst>
      <p:ext uri="{BB962C8B-B14F-4D97-AF65-F5344CB8AC3E}">
        <p14:creationId xmlns:p14="http://schemas.microsoft.com/office/powerpoint/2010/main" val="7305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Павлович Чехов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318FFD6-EE7D-F947-A5E3-D406E6832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529015" cy="45259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B27F7-6096-3641-9168-74ABD75B451C}"/>
              </a:ext>
            </a:extLst>
          </p:cNvPr>
          <p:cNvSpPr txBox="1"/>
          <p:nvPr/>
        </p:nvSpPr>
        <p:spPr>
          <a:xfrm>
            <a:off x="457200" y="1873044"/>
            <a:ext cx="4906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«Весной»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в произведении описывает наступление весны. Как просыпается и оживает природа. Как все постепенно становится живым и прекрасным!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240360" cy="1143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Вселенная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6309" y="886443"/>
            <a:ext cx="58681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весь мир. Все что нас окружает.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6088912-14A7-E543-93AA-F9CA0D8CF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535686" cy="43099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img7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7861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4" descr="0003-005-Vesna-bolshaja-voda-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686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 descr="Цветущие яблон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35687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6237312"/>
            <a:ext cx="2286016" cy="43495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Цветущие яблони.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123728" y="3140968"/>
            <a:ext cx="1143000" cy="357187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Март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5580112" y="5229200"/>
            <a:ext cx="2713038" cy="377825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Весна. Большая вода.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DA000-9AC2-414B-BA4A-D49BEDBE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Сергеевич Пушкин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90D283-BC3B-BC43-A126-D3CA5D6D8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05013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«Гонимы вешними лучами…»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DDE48A-6553-A142-A28E-02EDB4F35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324544" y="2174874"/>
            <a:ext cx="4821932" cy="4683125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Интонация повествовательная, поэт любуется и перечисляет все, что видит в открывшейся ему картине смены времен года. Метафоры и олицетворения переполняют это короткое стихотворение: гонимы лучами, снега сбежали, улыбкой сквозь сон встречает, летит из кельи, утро года.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C168B7-2B95-A84C-91A5-D1567CE17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AC120DD-DCC7-B347-AFF9-CFF763EF5C6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89" y="1417638"/>
            <a:ext cx="4067911" cy="5107706"/>
          </a:xfrm>
        </p:spPr>
      </p:pic>
    </p:spTree>
    <p:extLst>
      <p:ext uri="{BB962C8B-B14F-4D97-AF65-F5344CB8AC3E}">
        <p14:creationId xmlns:p14="http://schemas.microsoft.com/office/powerpoint/2010/main" val="134206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1686C-28C6-A247-B22B-11CF75159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Вешними – означает весенними.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D67943-6956-7748-A1A8-7137CE27D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1F93BC-6F3F-D34A-B7D0-F92ABC37B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30672"/>
            <a:ext cx="6512768" cy="48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4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81C3F-3481-9541-91E9-56A6EC51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Геннадий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Скребицкий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DD3BFD-8A51-4D4F-9177-B07D263C8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00200"/>
            <a:ext cx="4680520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FECD8-E552-5A44-91DD-9ADC1BF26A92}"/>
              </a:ext>
            </a:extLst>
          </p:cNvPr>
          <p:cNvSpPr txBox="1"/>
          <p:nvPr/>
        </p:nvSpPr>
        <p:spPr>
          <a:xfrm>
            <a:off x="292336" y="1395515"/>
            <a:ext cx="37756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«Весна-художник»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Прекрасное произведение о весне. Прочитайте как автор описывает как творит весна: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широкой лесной полянке синей краской нарисовала она большую весеннюю лужу. А вокруг неё, будто синие брызги, рассыпала первые цветы подснежника, медуницы.»</a:t>
            </a:r>
          </a:p>
        </p:txBody>
      </p:sp>
    </p:spTree>
    <p:extLst>
      <p:ext uri="{BB962C8B-B14F-4D97-AF65-F5344CB8AC3E}">
        <p14:creationId xmlns:p14="http://schemas.microsoft.com/office/powerpoint/2010/main" val="55930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5727D-0232-F545-8B36-F64688D8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описывает весну как художника, который творит прямо на «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холсте природы».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85CEF4-920F-7949-950D-81726B8FC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29600" cy="46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43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861</Words>
  <Application>Microsoft Macintosh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Roboto</vt:lpstr>
      <vt:lpstr>Times New Roman</vt:lpstr>
      <vt:lpstr>Wingdings 2</vt:lpstr>
      <vt:lpstr>Тема Office</vt:lpstr>
      <vt:lpstr>УРОК №1. 06.04.2020 г.</vt:lpstr>
      <vt:lpstr>       Образовательный ресурс: Российская электронная школа урок (Литературное чтение 2 класс урок №16)  https://resh.edu.ru/subject/lesson/4247/main/141621/</vt:lpstr>
      <vt:lpstr>Антон Павлович Чехов</vt:lpstr>
      <vt:lpstr>Вселенная</vt:lpstr>
      <vt:lpstr>Цветущие яблони.</vt:lpstr>
      <vt:lpstr>Александр Сергеевич Пушкин</vt:lpstr>
      <vt:lpstr>Вешними – означает весенними.</vt:lpstr>
      <vt:lpstr>Геннадий Скребицкий</vt:lpstr>
      <vt:lpstr>Автор описывает весну как художника, который творит прямо на «холсте природы».</vt:lpstr>
      <vt:lpstr>УРОК №2. 07.04.2020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№3. 08.04.2020 г.</vt:lpstr>
      <vt:lpstr>Презентация PowerPoint</vt:lpstr>
      <vt:lpstr>                Ф. Тютчев «Зима недаром злится…»  Произведение не несет какой-либо художественной нагрузки, но крайне хорошо и ярко показывают границу природы, ее состояния, когда одна пора года сменяется другой. Автор говорит о том, что зима должна уходить, ведь ее время уже истекло и в окно стучится весна. Но зима очень злится, не хочет покидать свое место и надеется повернуть время назад. Но это исключено, так как пришедшая весна вдыхает жизнь в ледяные реки, леса и прочее. Она смеется в глаза сопернице и показывает ей, что ее время давно прошло. Тютчев показывает весну как дитя с волшебным даром, которое способно преобразить мир. Зима же – старуха, которая вечно ворчит и ради того, чтобы остаться на своем месте готова на все.</vt:lpstr>
      <vt:lpstr>А. Куприн «Скворцы»</vt:lpstr>
      <vt:lpstr>Н. Сладков «Скворец-молодец»</vt:lpstr>
      <vt:lpstr>М. Пришвин «Лесная капель»</vt:lpstr>
      <vt:lpstr>УРОК №4. 09.04.2020 г.</vt:lpstr>
      <vt:lpstr>Н. Сладков «Апрельские шутки», «Весенний разговор»</vt:lpstr>
      <vt:lpstr>Презентация PowerPoint</vt:lpstr>
      <vt:lpstr>Презентация PowerPoint</vt:lpstr>
      <vt:lpstr>А. Барто «Апрель»</vt:lpstr>
    </vt:vector>
  </TitlesOfParts>
  <Company>Hewlett-Packard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 Fujiie</dc:creator>
  <cp:lastModifiedBy>Петров Андрей</cp:lastModifiedBy>
  <cp:revision>28</cp:revision>
  <dcterms:created xsi:type="dcterms:W3CDTF">2016-04-06T02:14:10Z</dcterms:created>
  <dcterms:modified xsi:type="dcterms:W3CDTF">2020-03-31T10:01:03Z</dcterms:modified>
</cp:coreProperties>
</file>